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1"/>
  </p:sldMasterIdLst>
  <p:notesMasterIdLst>
    <p:notesMasterId r:id="rId8"/>
  </p:notesMasterIdLst>
  <p:sldIdLst>
    <p:sldId id="256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636" autoAdjust="0"/>
    <p:restoredTop sz="93891" autoAdjust="0"/>
  </p:normalViewPr>
  <p:slideViewPr>
    <p:cSldViewPr snapToGrid="0" snapToObjects="1">
      <p:cViewPr>
        <p:scale>
          <a:sx n="80" d="100"/>
          <a:sy n="80" d="100"/>
        </p:scale>
        <p:origin x="144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99978C-69AE-3B42-B272-CB97B00A1D47}" type="datetimeFigureOut">
              <a:rPr lang="en-US" smtClean="0"/>
              <a:t>2/26/17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07CC8-50FF-FC4C-A67F-D058259B9B62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306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fld id="{DED2460E-7417-C047-A889-338F94CE4684}" type="slidenum">
              <a:rPr lang="fr-FR">
                <a:latin typeface="Arial" charset="0"/>
              </a:rPr>
              <a:pPr/>
              <a:t>2</a:t>
            </a:fld>
            <a:endParaRPr lang="fr-FR">
              <a:latin typeface="Arial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fr-FR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6EA2496-A5A3-F44B-91DA-B813F7AA02F9}" type="datetimeFigureOut">
              <a:rPr lang="en-US" smtClean="0"/>
              <a:t>2/26/17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fr-FR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1FC202C-79E2-574E-AD2F-9FF086A3EBA6}" type="slidenum">
              <a:rPr lang="fr-FR" smtClean="0"/>
              <a:t>‹#›</a:t>
            </a:fld>
            <a:endParaRPr lang="fr-FR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950"/>
            <a:ext cx="6254133" cy="5120050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426418"/>
            <a:ext cx="6400800" cy="1752600"/>
          </a:xfrm>
        </p:spPr>
        <p:txBody>
          <a:bodyPr/>
          <a:lstStyle/>
          <a:p>
            <a:r>
              <a:rPr lang="fr-FR" dirty="0" smtClean="0"/>
              <a:t>Le logement</a:t>
            </a:r>
            <a:endParaRPr lang="fr-FR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9468"/>
            <a:ext cx="7772400" cy="1752600"/>
          </a:xfrm>
        </p:spPr>
        <p:txBody>
          <a:bodyPr anchor="t" anchorCtr="0"/>
          <a:lstStyle/>
          <a:p>
            <a:r>
              <a:rPr lang="fr-FR" dirty="0" smtClean="0"/>
              <a:t>FR 31– Unité 3</a:t>
            </a:r>
            <a:br>
              <a:rPr lang="fr-FR" dirty="0" smtClean="0"/>
            </a:br>
            <a:r>
              <a:rPr lang="fr-FR" dirty="0" smtClean="0"/>
              <a:t>Home </a:t>
            </a:r>
            <a:r>
              <a:rPr lang="fr-FR" dirty="0" err="1" smtClean="0"/>
              <a:t>Sweet</a:t>
            </a:r>
            <a:r>
              <a:rPr lang="fr-FR" dirty="0" smtClean="0"/>
              <a:t> Home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752223" y="1904734"/>
            <a:ext cx="2338655" cy="79221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une maison alsacienne</a:t>
            </a:r>
            <a:endParaRPr lang="fr-FR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2901" y="3727610"/>
            <a:ext cx="2921099" cy="3133987"/>
          </a:xfrm>
          <a:prstGeom prst="rect">
            <a:avLst/>
          </a:prstGeom>
        </p:spPr>
      </p:pic>
      <p:sp>
        <p:nvSpPr>
          <p:cNvPr id="7" name="5-Point Star 6"/>
          <p:cNvSpPr/>
          <p:nvPr/>
        </p:nvSpPr>
        <p:spPr>
          <a:xfrm>
            <a:off x="8777241" y="4617681"/>
            <a:ext cx="201175" cy="176047"/>
          </a:xfrm>
          <a:prstGeom prst="star5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717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dirty="0" smtClean="0">
                <a:latin typeface="Tahoma" charset="0"/>
              </a:rPr>
              <a:t>les logements</a:t>
            </a:r>
            <a:endParaRPr lang="fr-FR" dirty="0">
              <a:latin typeface="Tahoma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752" y="1113404"/>
            <a:ext cx="2727053" cy="181653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81999" y="5071019"/>
            <a:ext cx="3561465" cy="178698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78293" y="2275263"/>
            <a:ext cx="3441145" cy="25808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9552" y="2625300"/>
            <a:ext cx="3193642" cy="15846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473" y="4428577"/>
            <a:ext cx="2901332" cy="217510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434356" y="992662"/>
            <a:ext cx="2583034" cy="19372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64708" y="2741313"/>
            <a:ext cx="2252682" cy="22311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78720" y="4726176"/>
            <a:ext cx="2778720" cy="1739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531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2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3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Décrivez</a:t>
            </a:r>
            <a:r>
              <a:rPr lang="en-US" dirty="0" smtClean="0"/>
              <a:t> </a:t>
            </a:r>
            <a:r>
              <a:rPr lang="en-US" dirty="0" err="1" smtClean="0"/>
              <a:t>cette</a:t>
            </a:r>
            <a:r>
              <a:rPr lang="en-US" dirty="0" smtClean="0"/>
              <a:t> </a:t>
            </a:r>
            <a:r>
              <a:rPr lang="en-US" dirty="0" err="1" smtClean="0"/>
              <a:t>maison</a:t>
            </a:r>
            <a:r>
              <a:rPr lang="en-US" dirty="0" smtClean="0"/>
              <a:t>- </a:t>
            </a:r>
            <a:r>
              <a:rPr lang="en-US" dirty="0" err="1" smtClean="0"/>
              <a:t>Complétez</a:t>
            </a:r>
            <a:r>
              <a:rPr lang="en-US" dirty="0" smtClean="0"/>
              <a:t> les phrases </a:t>
            </a:r>
            <a:r>
              <a:rPr lang="en-US" dirty="0" err="1" smtClean="0"/>
              <a:t>suivantes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486525" y="1488933"/>
            <a:ext cx="3295755" cy="25269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1752" y="4555959"/>
            <a:ext cx="792784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C’est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______________ (</a:t>
            </a:r>
            <a:r>
              <a:rPr lang="en-US" sz="2800" i="1" dirty="0" smtClean="0"/>
              <a:t>beautiful</a:t>
            </a:r>
            <a:r>
              <a:rPr lang="en-US" sz="2800" dirty="0" smtClean="0"/>
              <a:t>) </a:t>
            </a:r>
            <a:r>
              <a:rPr lang="en-US" sz="2800" dirty="0" err="1" smtClean="0"/>
              <a:t>maison</a:t>
            </a:r>
            <a:r>
              <a:rPr lang="en-US" sz="2800" dirty="0" smtClean="0"/>
              <a:t> </a:t>
            </a:r>
            <a:r>
              <a:rPr lang="en-US" sz="2800" dirty="0" err="1" smtClean="0"/>
              <a:t>moderne</a:t>
            </a:r>
            <a:r>
              <a:rPr lang="en-US" sz="2800" dirty="0" smtClean="0"/>
              <a:t>. </a:t>
            </a:r>
            <a:r>
              <a:rPr lang="en-US" sz="2800" dirty="0" err="1" smtClean="0"/>
              <a:t>Devant</a:t>
            </a:r>
            <a:r>
              <a:rPr lang="en-US" sz="2800" dirty="0" smtClean="0"/>
              <a:t> la </a:t>
            </a:r>
            <a:r>
              <a:rPr lang="en-US" sz="2800" dirty="0" err="1" smtClean="0"/>
              <a:t>maison</a:t>
            </a:r>
            <a:r>
              <a:rPr lang="en-US" sz="2800" dirty="0" smtClean="0"/>
              <a:t>, </a:t>
            </a:r>
            <a:r>
              <a:rPr lang="en-US" sz="2800" dirty="0" err="1" smtClean="0"/>
              <a:t>il</a:t>
            </a:r>
            <a:r>
              <a:rPr lang="en-US" sz="2800" dirty="0" smtClean="0"/>
              <a:t> y a </a:t>
            </a:r>
            <a:r>
              <a:rPr lang="en-US" sz="2800" dirty="0" err="1" smtClean="0"/>
              <a:t>une</a:t>
            </a:r>
            <a:r>
              <a:rPr lang="en-US" sz="2800" dirty="0" smtClean="0"/>
              <a:t> _____________(big) piscine.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887579" y="4443663"/>
            <a:ext cx="1010653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belle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1307431" y="5411564"/>
            <a:ext cx="1708485" cy="523220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grande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4407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8" y="481263"/>
            <a:ext cx="8547394" cy="1347537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Patricia is describing her room - rewrite her essay combining sentences so that sentences flow more smoothly. </a:t>
            </a:r>
            <a:endParaRPr lang="en-US" sz="2800" b="1" dirty="0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6462" y="5005139"/>
            <a:ext cx="89675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Dans</a:t>
            </a:r>
            <a:r>
              <a:rPr lang="en-US" sz="2800" dirty="0" smtClean="0"/>
              <a:t> ma </a:t>
            </a:r>
            <a:r>
              <a:rPr lang="en-US" sz="2800" dirty="0" err="1" smtClean="0"/>
              <a:t>chambre</a:t>
            </a:r>
            <a:r>
              <a:rPr lang="en-US" sz="2800" dirty="0" smtClean="0"/>
              <a:t>, </a:t>
            </a:r>
            <a:r>
              <a:rPr lang="en-US" sz="2800" dirty="0" err="1" smtClean="0"/>
              <a:t>il</a:t>
            </a:r>
            <a:r>
              <a:rPr lang="en-US" sz="2800" dirty="0" smtClean="0"/>
              <a:t> y a un lit. Le lit </a:t>
            </a:r>
            <a:r>
              <a:rPr lang="en-US" sz="2800" dirty="0" err="1" smtClean="0"/>
              <a:t>est</a:t>
            </a:r>
            <a:r>
              <a:rPr lang="en-US" sz="2800" dirty="0" smtClean="0"/>
              <a:t> petit. </a:t>
            </a:r>
          </a:p>
          <a:p>
            <a:r>
              <a:rPr lang="en-US" sz="2800" dirty="0" smtClean="0"/>
              <a:t>Il y a des étagères. Les étagères </a:t>
            </a:r>
            <a:r>
              <a:rPr lang="en-US" sz="2800" dirty="0" err="1" smtClean="0"/>
              <a:t>sont</a:t>
            </a:r>
            <a:r>
              <a:rPr lang="en-US" sz="2800" dirty="0" smtClean="0"/>
              <a:t> </a:t>
            </a:r>
            <a:r>
              <a:rPr lang="en-US" sz="2800" dirty="0" err="1" smtClean="0"/>
              <a:t>nouvelles</a:t>
            </a:r>
            <a:r>
              <a:rPr lang="en-US" sz="2800" dirty="0" smtClean="0"/>
              <a:t>. Les étagères </a:t>
            </a:r>
            <a:r>
              <a:rPr lang="en-US" sz="2800" dirty="0" err="1" smtClean="0"/>
              <a:t>sont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droite</a:t>
            </a:r>
            <a:r>
              <a:rPr lang="en-US" sz="2800" dirty="0" smtClean="0"/>
              <a:t> de mon lit.</a:t>
            </a:r>
            <a:endParaRPr lang="en-US" sz="2800" dirty="0"/>
          </a:p>
        </p:txBody>
      </p:sp>
      <p:sp>
        <p:nvSpPr>
          <p:cNvPr id="5" name="Explosion 2 4"/>
          <p:cNvSpPr/>
          <p:nvPr/>
        </p:nvSpPr>
        <p:spPr>
          <a:xfrm>
            <a:off x="5791200" y="2759241"/>
            <a:ext cx="3044952" cy="2294021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 to have only 2 sentences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1987214"/>
            <a:ext cx="5317867" cy="263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62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6461" y="128337"/>
            <a:ext cx="9192127" cy="1294032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>
                <a:solidFill>
                  <a:schemeClr val="tx1"/>
                </a:solidFill>
              </a:rPr>
              <a:t>Patricia is describing her room - rewrite her essay combining sentences so that sentences flow more smoothly</a:t>
            </a:r>
            <a:r>
              <a:rPr lang="en-US" sz="3600" b="1" dirty="0">
                <a:solidFill>
                  <a:schemeClr val="tx1"/>
                </a:solidFill>
              </a:rPr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6462" y="5005139"/>
            <a:ext cx="896753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 y a </a:t>
            </a:r>
            <a:r>
              <a:rPr lang="en-US" sz="2800" dirty="0" err="1" smtClean="0"/>
              <a:t>une</a:t>
            </a:r>
            <a:r>
              <a:rPr lang="en-US" sz="2800" dirty="0" smtClean="0"/>
              <a:t> commode. La commode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brune</a:t>
            </a:r>
            <a:r>
              <a:rPr lang="en-US" sz="2800" dirty="0" smtClean="0"/>
              <a:t>. La commode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</a:t>
            </a:r>
            <a:r>
              <a:rPr lang="en-US" sz="2800" dirty="0" err="1" smtClean="0"/>
              <a:t>côté</a:t>
            </a:r>
            <a:r>
              <a:rPr lang="en-US" sz="2800" dirty="0" smtClean="0"/>
              <a:t> des étagères. Sur la commode, </a:t>
            </a:r>
            <a:r>
              <a:rPr lang="en-US" sz="2800" dirty="0" err="1" smtClean="0"/>
              <a:t>il</a:t>
            </a:r>
            <a:r>
              <a:rPr lang="en-US" sz="2800" dirty="0" smtClean="0"/>
              <a:t> y a un bibelot. Le bibelot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moderne</a:t>
            </a:r>
            <a:endParaRPr lang="en-US" sz="2800" dirty="0"/>
          </a:p>
        </p:txBody>
      </p:sp>
      <p:sp>
        <p:nvSpPr>
          <p:cNvPr id="5" name="Explosion 2 4"/>
          <p:cNvSpPr/>
          <p:nvPr/>
        </p:nvSpPr>
        <p:spPr>
          <a:xfrm>
            <a:off x="5791200" y="2759241"/>
            <a:ext cx="3044952" cy="2294021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 to have only 2 sentences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1987214"/>
            <a:ext cx="5317867" cy="263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5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757" y="304800"/>
            <a:ext cx="9352547" cy="12192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>
                <a:solidFill>
                  <a:schemeClr val="tx1"/>
                </a:solidFill>
              </a:rPr>
              <a:t>Patricia is describing her room - rewrite her essay combining sentences so that sentences flow more smoothly</a:t>
            </a:r>
            <a:r>
              <a:rPr lang="en-US" sz="3600" b="1" dirty="0">
                <a:solidFill>
                  <a:schemeClr val="tx1"/>
                </a:solidFill>
              </a:rPr>
              <a:t>.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6462" y="5005139"/>
            <a:ext cx="896753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Il y a </a:t>
            </a:r>
            <a:r>
              <a:rPr lang="en-US" sz="2800" dirty="0" err="1" smtClean="0"/>
              <a:t>aussi</a:t>
            </a:r>
            <a:r>
              <a:rPr lang="en-US" sz="2800" dirty="0" smtClean="0"/>
              <a:t> </a:t>
            </a:r>
            <a:r>
              <a:rPr lang="en-US" sz="2800" dirty="0" err="1" smtClean="0"/>
              <a:t>une</a:t>
            </a:r>
            <a:r>
              <a:rPr lang="en-US" sz="2800" dirty="0" smtClean="0"/>
              <a:t> armoire. </a:t>
            </a:r>
            <a:r>
              <a:rPr lang="en-US" sz="2800" dirty="0" err="1" smtClean="0"/>
              <a:t>L’armoire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grande</a:t>
            </a:r>
            <a:r>
              <a:rPr lang="en-US" sz="2800" dirty="0" smtClean="0"/>
              <a:t> . </a:t>
            </a:r>
            <a:r>
              <a:rPr lang="en-US" sz="2800" dirty="0" err="1" smtClean="0"/>
              <a:t>L’armoire</a:t>
            </a:r>
            <a:r>
              <a:rPr lang="en-US" sz="2800" dirty="0" smtClean="0"/>
              <a:t> </a:t>
            </a:r>
            <a:r>
              <a:rPr lang="en-US" sz="2800" dirty="0" err="1" smtClean="0"/>
              <a:t>est</a:t>
            </a:r>
            <a:r>
              <a:rPr lang="en-US" sz="2800" dirty="0" smtClean="0"/>
              <a:t> </a:t>
            </a:r>
            <a:r>
              <a:rPr lang="en-US" sz="2800" dirty="0" err="1" smtClean="0"/>
              <a:t>à</a:t>
            </a:r>
            <a:r>
              <a:rPr lang="en-US" sz="2800" dirty="0" smtClean="0"/>
              <a:t> gauche de la </a:t>
            </a:r>
            <a:r>
              <a:rPr lang="en-US" sz="2800" dirty="0" err="1" smtClean="0"/>
              <a:t>fenêtre</a:t>
            </a:r>
            <a:r>
              <a:rPr lang="en-US" sz="2800" dirty="0" smtClean="0"/>
              <a:t>.  </a:t>
            </a:r>
            <a:endParaRPr lang="en-US" sz="2800" dirty="0"/>
          </a:p>
        </p:txBody>
      </p:sp>
      <p:sp>
        <p:nvSpPr>
          <p:cNvPr id="5" name="Explosion 2 4"/>
          <p:cNvSpPr/>
          <p:nvPr/>
        </p:nvSpPr>
        <p:spPr>
          <a:xfrm>
            <a:off x="5791200" y="2759241"/>
            <a:ext cx="3044952" cy="2294021"/>
          </a:xfrm>
          <a:prstGeom prst="irregularSeal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Need to have only 1 sentence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758" y="1987214"/>
            <a:ext cx="5317867" cy="263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463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305</TotalTime>
  <Words>203</Words>
  <Application>Microsoft Macintosh PowerPoint</Application>
  <PresentationFormat>On-screen Show (4:3)</PresentationFormat>
  <Paragraphs>19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4" baseType="lpstr">
      <vt:lpstr>Calibri</vt:lpstr>
      <vt:lpstr>Georgia</vt:lpstr>
      <vt:lpstr>ＭＳ Ｐゴシック</vt:lpstr>
      <vt:lpstr>Tahoma</vt:lpstr>
      <vt:lpstr>Wingdings</vt:lpstr>
      <vt:lpstr>Wingdings 2</vt:lpstr>
      <vt:lpstr>Arial</vt:lpstr>
      <vt:lpstr>Civic</vt:lpstr>
      <vt:lpstr>FR 31– Unité 3 Home Sweet Home</vt:lpstr>
      <vt:lpstr>les logements</vt:lpstr>
      <vt:lpstr>Décrivez cette maison- Complétez les phrases suivantes  </vt:lpstr>
      <vt:lpstr>Patricia is describing her room - rewrite her essay combining sentences so that sentences flow more smoothly. </vt:lpstr>
      <vt:lpstr>Patricia is describing her room - rewrite her essay combining sentences so that sentences flow more smoothly. </vt:lpstr>
      <vt:lpstr>Patricia is describing her room - rewrite her essay combining sentences so that sentences flow more smoothly. </vt:lpstr>
    </vt:vector>
  </TitlesOfParts>
  <Company>Joel Barlow High School</Company>
  <LinksUpToDate>false</LinksUpToDate>
  <SharedDoc>false</SharedDoc>
  <HyperlinksChanged>false</HyperlinksChanged>
  <AppVersion>15.0031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Français 3 – Unité 1 Bienvenue chez toi!</dc:title>
  <dc:creator>Edouard Smith</dc:creator>
  <cp:lastModifiedBy>GREBERT,VIVIANE</cp:lastModifiedBy>
  <cp:revision>40</cp:revision>
  <dcterms:created xsi:type="dcterms:W3CDTF">2013-10-03T23:30:28Z</dcterms:created>
  <dcterms:modified xsi:type="dcterms:W3CDTF">2017-02-26T22:31:13Z</dcterms:modified>
</cp:coreProperties>
</file>